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7588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2109"/>
  </p:normalViewPr>
  <p:slideViewPr>
    <p:cSldViewPr snapToGrid="0">
      <p:cViewPr>
        <p:scale>
          <a:sx n="179" d="100"/>
          <a:sy n="179" d="100"/>
        </p:scale>
        <p:origin x="-10696" y="-2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199" y="1496484"/>
            <a:ext cx="12193191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199" y="4802717"/>
            <a:ext cx="12193191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742C-0A89-4548-894A-648F2070AA3C}" type="datetimeFigureOut">
              <a:rPr lang="es-ES_tradnl" smtClean="0"/>
              <a:t>1/4/25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7A6-FB2D-7B41-8C37-706E4EB4FDE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50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742C-0A89-4548-894A-648F2070AA3C}" type="datetimeFigureOut">
              <a:rPr lang="es-ES_tradnl" smtClean="0"/>
              <a:t>1/4/25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7A6-FB2D-7B41-8C37-706E4EB4FDE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252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4337" y="486833"/>
            <a:ext cx="3505542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709" y="486833"/>
            <a:ext cx="10313407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742C-0A89-4548-894A-648F2070AA3C}" type="datetimeFigureOut">
              <a:rPr lang="es-ES_tradnl" smtClean="0"/>
              <a:t>1/4/25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7A6-FB2D-7B41-8C37-706E4EB4FDE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664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742C-0A89-4548-894A-648F2070AA3C}" type="datetimeFigureOut">
              <a:rPr lang="es-ES_tradnl" smtClean="0"/>
              <a:t>1/4/25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7A6-FB2D-7B41-8C37-706E4EB4FDE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3982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242" y="2279652"/>
            <a:ext cx="1402217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242" y="6119285"/>
            <a:ext cx="1402217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82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742C-0A89-4548-894A-648F2070AA3C}" type="datetimeFigureOut">
              <a:rPr lang="es-ES_tradnl" smtClean="0"/>
              <a:t>1/4/25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7A6-FB2D-7B41-8C37-706E4EB4FDE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538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709" y="2434167"/>
            <a:ext cx="69094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30404" y="2434167"/>
            <a:ext cx="6909475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742C-0A89-4548-894A-648F2070AA3C}" type="datetimeFigureOut">
              <a:rPr lang="es-ES_tradnl" smtClean="0"/>
              <a:t>1/4/25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7A6-FB2D-7B41-8C37-706E4EB4FDE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8775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486834"/>
            <a:ext cx="1402217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827" y="2241551"/>
            <a:ext cx="687772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827" y="3340100"/>
            <a:ext cx="687772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30404" y="2241551"/>
            <a:ext cx="6911592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30404" y="3340100"/>
            <a:ext cx="6911592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742C-0A89-4548-894A-648F2070AA3C}" type="datetimeFigureOut">
              <a:rPr lang="es-ES_tradnl" smtClean="0"/>
              <a:t>1/4/25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7A6-FB2D-7B41-8C37-706E4EB4FDE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6973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742C-0A89-4548-894A-648F2070AA3C}" type="datetimeFigureOut">
              <a:rPr lang="es-ES_tradnl" smtClean="0"/>
              <a:t>1/4/25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7A6-FB2D-7B41-8C37-706E4EB4FDE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1900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742C-0A89-4548-894A-648F2070AA3C}" type="datetimeFigureOut">
              <a:rPr lang="es-ES_tradnl" smtClean="0"/>
              <a:t>1/4/25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7A6-FB2D-7B41-8C37-706E4EB4FDE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4449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592" y="1316567"/>
            <a:ext cx="8230404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742C-0A89-4548-894A-648F2070AA3C}" type="datetimeFigureOut">
              <a:rPr lang="es-ES_tradnl" smtClean="0"/>
              <a:t>1/4/25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7A6-FB2D-7B41-8C37-706E4EB4FDE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7301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1592" y="1316567"/>
            <a:ext cx="8230404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B742C-0A89-4548-894A-648F2070AA3C}" type="datetimeFigureOut">
              <a:rPr lang="es-ES_tradnl" smtClean="0"/>
              <a:t>1/4/25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27A6-FB2D-7B41-8C37-706E4EB4FDE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786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709" y="486834"/>
            <a:ext cx="1402217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709" y="2434167"/>
            <a:ext cx="1402217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B742C-0A89-4548-894A-648F2070AA3C}" type="datetimeFigureOut">
              <a:rPr lang="es-ES_tradnl" smtClean="0"/>
              <a:t>1/4/25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5326" y="8475134"/>
            <a:ext cx="548693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1922" y="8475134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A227A6-FB2D-7B41-8C37-706E4EB4FDE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1991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gif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eahmx.com/" TargetMode="External"/><Relationship Id="rId3" Type="http://schemas.openxmlformats.org/officeDocument/2006/relationships/image" Target="../media/image17.gif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hyperlink" Target="mailto:hol@yeahmx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gif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FF8E4C-11CD-38ED-487A-91D12DF64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1FB1E-03D2-B965-C5E4-6C0DEDDB1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508" y="0"/>
            <a:ext cx="27139900" cy="914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483D11-9844-5DAC-3865-E58B3147E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66400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F6A7D-BE5D-48CE-5CAC-980E6A35B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1471" y="3758293"/>
            <a:ext cx="2818130" cy="10934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44F4C9-BD94-42A4-39D1-2F49108531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3000"/>
          </a:blip>
          <a:stretch>
            <a:fillRect/>
          </a:stretch>
        </p:blipFill>
        <p:spPr>
          <a:xfrm>
            <a:off x="9699353" y="6964846"/>
            <a:ext cx="2095500" cy="161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4A749-A6FF-7DA6-E463-B5153A653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3092" y="7339708"/>
            <a:ext cx="2968172" cy="89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04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58CDFD-5BA5-D67A-E68D-4CD6BE86A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DE6473-4ABD-081E-5C77-B2DD07038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11732" y="0"/>
            <a:ext cx="30365700" cy="9144000"/>
          </a:xfrm>
          <a:prstGeom prst="rect">
            <a:avLst/>
          </a:prstGeom>
        </p:spPr>
      </p:pic>
      <p:pic>
        <p:nvPicPr>
          <p:cNvPr id="13" name="Picture 12" descr="A drawing of a person with braids&#10;&#10;AI-generated content may be incorrect.">
            <a:extLst>
              <a:ext uri="{FF2B5EF4-FFF2-40B4-BE49-F238E27FC236}">
                <a16:creationId xmlns:a16="http://schemas.microsoft.com/office/drawing/2014/main" id="{895ED2B2-1148-5CAB-0C0B-739F5938D1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-25164846" y="1713612"/>
            <a:ext cx="2501900" cy="250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E30CB5-4B46-F488-6DEA-7C0E7D9B3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585" y="0"/>
            <a:ext cx="14185900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8F6E91-3567-F797-C446-2DCA309A8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068924" y="6449772"/>
            <a:ext cx="13630275" cy="86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81364C-15EA-4CAF-9893-3929904C8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322" y="6006859"/>
            <a:ext cx="10144125" cy="175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CC7C0-FF21-487D-C1D3-96E5232DF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1485" y="0"/>
            <a:ext cx="29273500" cy="914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35BD7D-3595-6296-38FA-068E2D482F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0798" y="4124960"/>
            <a:ext cx="5372608" cy="8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50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B7315F-BEFA-23B2-398D-93FC48892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F40371-DD2B-4235-10D9-1DF04E405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89895" y="0"/>
            <a:ext cx="30365700" cy="9144000"/>
          </a:xfrm>
          <a:prstGeom prst="rect">
            <a:avLst/>
          </a:prstGeom>
        </p:spPr>
      </p:pic>
      <p:pic>
        <p:nvPicPr>
          <p:cNvPr id="13" name="Picture 12" descr="A drawing of a person with braids&#10;&#10;AI-generated content may be incorrect.">
            <a:extLst>
              <a:ext uri="{FF2B5EF4-FFF2-40B4-BE49-F238E27FC236}">
                <a16:creationId xmlns:a16="http://schemas.microsoft.com/office/drawing/2014/main" id="{D7789536-6C42-2DBE-9DC3-2249836F34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-46343009" y="1713612"/>
            <a:ext cx="2501900" cy="250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BD7540-3684-1235-0B4D-0F99D48DE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72578" y="0"/>
            <a:ext cx="14185900" cy="914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84343D-218F-74E2-F303-1D1EB39CD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380284" y="6006859"/>
            <a:ext cx="10144125" cy="175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D5E055-71E0-3E58-8493-760BA69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86678" y="0"/>
            <a:ext cx="29273500" cy="914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46DC77-7764-819C-33BF-ABB1A5B73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5264" y="4124960"/>
            <a:ext cx="5372608" cy="894080"/>
          </a:xfrm>
          <a:prstGeom prst="rect">
            <a:avLst/>
          </a:prstGeom>
        </p:spPr>
      </p:pic>
      <p:sp>
        <p:nvSpPr>
          <p:cNvPr id="6" name="Rectangle 5">
            <a:hlinkClick r:id="rId8"/>
            <a:extLst>
              <a:ext uri="{FF2B5EF4-FFF2-40B4-BE49-F238E27FC236}">
                <a16:creationId xmlns:a16="http://schemas.microsoft.com/office/drawing/2014/main" id="{435FF657-3AEB-7193-9EE9-A9047FADA113}"/>
              </a:ext>
            </a:extLst>
          </p:cNvPr>
          <p:cNvSpPr/>
          <p:nvPr/>
        </p:nvSpPr>
        <p:spPr>
          <a:xfrm>
            <a:off x="9330656" y="4669790"/>
            <a:ext cx="2720619" cy="3492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6">
            <a:hlinkClick r:id="rId9"/>
            <a:extLst>
              <a:ext uri="{FF2B5EF4-FFF2-40B4-BE49-F238E27FC236}">
                <a16:creationId xmlns:a16="http://schemas.microsoft.com/office/drawing/2014/main" id="{96568E1A-4BAA-D4D3-B2CB-F4CB84D2905A}"/>
              </a:ext>
            </a:extLst>
          </p:cNvPr>
          <p:cNvSpPr/>
          <p:nvPr/>
        </p:nvSpPr>
        <p:spPr>
          <a:xfrm>
            <a:off x="12139542" y="4669790"/>
            <a:ext cx="2676596" cy="3492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12868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250E4F-458A-13CF-B5E1-5318371AF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394" y="0"/>
            <a:ext cx="11988800" cy="91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9C3EB2-F130-C7BA-92DC-2603634DA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3509" y="7594601"/>
            <a:ext cx="9182100" cy="85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18512-A54C-1068-292D-10B6D92CB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2972" y="0"/>
            <a:ext cx="13220700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E2B83-D7E1-B403-B0B4-152BD4D41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81513" y="0"/>
            <a:ext cx="27139900" cy="914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99CB8B-4449-F043-1AD7-A819540ED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565578" y="0"/>
            <a:ext cx="10566400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FD7023-10FB-92FB-B1A1-38DB958E9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9729" y="3758293"/>
            <a:ext cx="2818130" cy="1093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D8EE79-96A9-A85D-4EEA-3BE5D2F6E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7502" y="0"/>
            <a:ext cx="12128500" cy="914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F1AFEE-9983-0C2D-A5BB-6FDAD65A6A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38806" y="2839810"/>
            <a:ext cx="6276975" cy="17716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E94DCC-1AA2-20C8-8B4D-D5BB64FF27E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43000"/>
          </a:blip>
          <a:stretch>
            <a:fillRect/>
          </a:stretch>
        </p:blipFill>
        <p:spPr>
          <a:xfrm>
            <a:off x="-16133075" y="6964846"/>
            <a:ext cx="2095500" cy="161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DB19E9-91BD-182B-F865-16FFD2C296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800268" y="7339708"/>
            <a:ext cx="2968172" cy="89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19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E2DDDD-301E-F96C-2B3A-2E3540CBB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61CE75-A18C-76B1-8EB2-DF121EB7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394" y="0"/>
            <a:ext cx="11988800" cy="91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87D003-DA5A-AC79-30DB-7784C052F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3509" y="7594601"/>
            <a:ext cx="9182100" cy="85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2A92E-3DB9-969A-8A59-035A35342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191" y="0"/>
            <a:ext cx="13220700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637BB-8E08-62ED-BAA8-FF0E652F2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981676" y="0"/>
            <a:ext cx="27139900" cy="914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CE426-E4DC-4158-0F9A-EFB2A0561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565578" y="0"/>
            <a:ext cx="10566400" cy="914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82432-DE96-1802-59B1-65E8E4A83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315530" y="3758293"/>
            <a:ext cx="2818130" cy="10934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DADA7F-75E9-0254-6ADA-B89B1B4FA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8530" y="0"/>
            <a:ext cx="12128500" cy="914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619A40-DF77-B02C-9F3D-C0DDE14371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6458" y="2839810"/>
            <a:ext cx="6276975" cy="1771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3F9C8-913D-A10D-0747-91F72BEBBF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50994" y="0"/>
            <a:ext cx="120142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25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1E9BBF-4479-2486-25C2-A7AD97C7F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40DB82-0D0C-A6C6-892E-CA933165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045" y="-1"/>
            <a:ext cx="22961601" cy="9144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90113F-1941-CAFC-A99A-73A7AAD36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051" y="6213475"/>
            <a:ext cx="5800725" cy="1381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DCC2F7-43CB-AC30-3EC5-350DCB8CB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6386" y="0"/>
            <a:ext cx="11988800" cy="91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CC396-B51B-2FBC-7692-3D05C81ED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86" y="7594601"/>
            <a:ext cx="9182100" cy="85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3B472F-D016-A52C-DA9C-DCF6B9AE9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681011" y="0"/>
            <a:ext cx="13220700" cy="914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3EC2E4-EDC3-902F-62EE-B0060227B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9302" y="0"/>
            <a:ext cx="12128500" cy="914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4F41F0-A38C-479D-BECF-D6721ED8C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27362" y="2839810"/>
            <a:ext cx="6276975" cy="1771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04E2E1-02F1-D45D-A210-50DDE986F1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3288" y="0"/>
            <a:ext cx="12014200" cy="914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2EB11E-3054-AB03-D858-710AAD42C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27770" y="6005741"/>
            <a:ext cx="64960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40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26EFB-D082-FD1C-2E61-765995AF9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129098-8AA5-CF1E-B7B9-0D9047CC0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8014" y="-1"/>
            <a:ext cx="22961601" cy="9144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CEDC25-B088-B932-FEAA-FD83F761B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851" y="6213475"/>
            <a:ext cx="5800725" cy="1381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10BD46-B7E7-67CB-36F0-8400148D3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6386" y="0"/>
            <a:ext cx="11988800" cy="91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87CE5B-5EA7-94BD-5CE9-8B2984520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86" y="7594601"/>
            <a:ext cx="9182100" cy="857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494C1-0EF6-27CE-9527-429BAE499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485568" y="0"/>
            <a:ext cx="13220700" cy="914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3BCAE5-24C5-0B1E-7567-A92D88825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04557" y="0"/>
            <a:ext cx="12128500" cy="914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2E0167-312C-EC83-1171-1607D9412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31919" y="2839810"/>
            <a:ext cx="6276975" cy="1771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C8815D-3263-5AFE-45ED-FF231C1EE8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4066" y="0"/>
            <a:ext cx="12014200" cy="914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16175A-7461-798F-C0AA-63854AC10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6899" y="6005741"/>
            <a:ext cx="6496050" cy="167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CAB95-B423-57D2-C205-0D29919424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57588" y="0"/>
            <a:ext cx="198374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22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7D05FE-4674-3D45-2BF7-027C01DEC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D93C5A-605D-7A39-1313-37D472E85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79" y="-1"/>
            <a:ext cx="22961601" cy="9144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5C8A3-03F1-3F68-E7A8-BF7C5D0CF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094" y="6213475"/>
            <a:ext cx="5800725" cy="1381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BB9AAF-A5F3-662F-F1EA-85ACBFA7B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750241" y="0"/>
            <a:ext cx="12128500" cy="914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C3F363-3C84-2374-6F77-E75C3FDC7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99863" y="0"/>
            <a:ext cx="12014200" cy="9144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588B95-C39F-3C98-0CDF-82B7A86C5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396846" y="6005741"/>
            <a:ext cx="6496050" cy="167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417675-7BDB-FECE-84A4-A0FE3888E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2080" y="0"/>
            <a:ext cx="19837400" cy="9144000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7C8CAB5-0381-76EC-F92D-80A40C7AB0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6273" y="45720"/>
            <a:ext cx="1651254" cy="9052560"/>
          </a:xfrm>
          <a:prstGeom prst="rect">
            <a:avLst/>
          </a:prstGeom>
        </p:spPr>
      </p:pic>
      <p:pic>
        <p:nvPicPr>
          <p:cNvPr id="14" name="Picture 13" descr="A drawing of a person with braids&#10;&#10;AI-generated content may be incorrect.">
            <a:extLst>
              <a:ext uri="{FF2B5EF4-FFF2-40B4-BE49-F238E27FC236}">
                <a16:creationId xmlns:a16="http://schemas.microsoft.com/office/drawing/2014/main" id="{8D618F26-FE1B-F3EF-2DF7-F9BD3F0C9C2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4000"/>
          </a:blip>
          <a:stretch>
            <a:fillRect/>
          </a:stretch>
        </p:blipFill>
        <p:spPr>
          <a:xfrm>
            <a:off x="24949623" y="1713612"/>
            <a:ext cx="25019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4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25035C-BBF9-2652-7EB6-7B4D19613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8CCEF5-3D83-08D1-85B5-033460A94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22" y="-1"/>
            <a:ext cx="22961601" cy="9144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983DC-F0BB-1421-7AFC-CD0587FFB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37" y="6213475"/>
            <a:ext cx="5800725" cy="1381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910ABE-993E-E003-40CD-4551F2E6E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75420" y="0"/>
            <a:ext cx="12014200" cy="9144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FFE5B0-FCA5-E9C1-4C5F-1E3B2D39B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580" y="0"/>
            <a:ext cx="19837400" cy="914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A29660-EE44-5326-D208-BA0A95DC64E3}"/>
              </a:ext>
            </a:extLst>
          </p:cNvPr>
          <p:cNvSpPr/>
          <p:nvPr/>
        </p:nvSpPr>
        <p:spPr>
          <a:xfrm>
            <a:off x="3649423" y="5947309"/>
            <a:ext cx="9001400" cy="464911"/>
          </a:xfrm>
          <a:prstGeom prst="rect">
            <a:avLst/>
          </a:prstGeom>
          <a:solidFill>
            <a:schemeClr val="tx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866CB-9A08-90E9-5D7D-264790C31031}"/>
              </a:ext>
            </a:extLst>
          </p:cNvPr>
          <p:cNvSpPr/>
          <p:nvPr/>
        </p:nvSpPr>
        <p:spPr>
          <a:xfrm>
            <a:off x="3649422" y="6376574"/>
            <a:ext cx="9896476" cy="464911"/>
          </a:xfrm>
          <a:prstGeom prst="rect">
            <a:avLst/>
          </a:prstGeom>
          <a:solidFill>
            <a:schemeClr val="tx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96CF60-CF82-3412-18C9-1339104F9FD2}"/>
              </a:ext>
            </a:extLst>
          </p:cNvPr>
          <p:cNvSpPr/>
          <p:nvPr/>
        </p:nvSpPr>
        <p:spPr>
          <a:xfrm>
            <a:off x="3649422" y="6805838"/>
            <a:ext cx="6490622" cy="464911"/>
          </a:xfrm>
          <a:prstGeom prst="rect">
            <a:avLst/>
          </a:prstGeom>
          <a:solidFill>
            <a:schemeClr val="tx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8E3323-D2DD-1DAB-8D28-E65DDBCC41CA}"/>
              </a:ext>
            </a:extLst>
          </p:cNvPr>
          <p:cNvSpPr/>
          <p:nvPr/>
        </p:nvSpPr>
        <p:spPr>
          <a:xfrm>
            <a:off x="17367158" y="-21950"/>
            <a:ext cx="8362950" cy="916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4A4D11-0DBA-7EFD-D7B9-FD31F5B5C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478" y="5878272"/>
            <a:ext cx="9896475" cy="1438275"/>
          </a:xfrm>
          <a:prstGeom prst="rect">
            <a:avLst/>
          </a:prstGeom>
        </p:spPr>
      </p:pic>
      <p:pic>
        <p:nvPicPr>
          <p:cNvPr id="13" name="Picture 12" descr="A drawing of a person with braids&#10;&#10;AI-generated content may be incorrect.">
            <a:extLst>
              <a:ext uri="{FF2B5EF4-FFF2-40B4-BE49-F238E27FC236}">
                <a16:creationId xmlns:a16="http://schemas.microsoft.com/office/drawing/2014/main" id="{0E0EF7D9-DFD2-AA42-4B87-685A7296C69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"/>
          </a:blip>
          <a:stretch>
            <a:fillRect/>
          </a:stretch>
        </p:blipFill>
        <p:spPr>
          <a:xfrm>
            <a:off x="14548163" y="1713612"/>
            <a:ext cx="2501900" cy="2501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EBA925-53C4-F35C-4DDC-129ABC2508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52723" y="5965185"/>
            <a:ext cx="1012507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42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34C7F9-EE31-88A4-E716-B6305650A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FA4739-E1D6-16B2-645C-D3FD3097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56624" y="-1"/>
            <a:ext cx="12014201" cy="914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E64DB8-FB2A-E287-CC1C-E828E091C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90929" y="0"/>
            <a:ext cx="19837400" cy="914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083B6E-67C5-1B07-0B0C-DBA49664C5A7}"/>
              </a:ext>
            </a:extLst>
          </p:cNvPr>
          <p:cNvSpPr/>
          <p:nvPr/>
        </p:nvSpPr>
        <p:spPr>
          <a:xfrm>
            <a:off x="-8104086" y="5947309"/>
            <a:ext cx="9001400" cy="464911"/>
          </a:xfrm>
          <a:prstGeom prst="rect">
            <a:avLst/>
          </a:prstGeom>
          <a:solidFill>
            <a:schemeClr val="tx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C25ABD-73B6-276D-71FB-AB78B4A918C1}"/>
              </a:ext>
            </a:extLst>
          </p:cNvPr>
          <p:cNvSpPr/>
          <p:nvPr/>
        </p:nvSpPr>
        <p:spPr>
          <a:xfrm>
            <a:off x="-8104087" y="6376574"/>
            <a:ext cx="9896476" cy="464911"/>
          </a:xfrm>
          <a:prstGeom prst="rect">
            <a:avLst/>
          </a:prstGeom>
          <a:solidFill>
            <a:schemeClr val="tx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6DADB0-5763-D6FD-69E5-BF1030462E14}"/>
              </a:ext>
            </a:extLst>
          </p:cNvPr>
          <p:cNvSpPr/>
          <p:nvPr/>
        </p:nvSpPr>
        <p:spPr>
          <a:xfrm>
            <a:off x="-8104087" y="6805838"/>
            <a:ext cx="6490622" cy="464911"/>
          </a:xfrm>
          <a:prstGeom prst="rect">
            <a:avLst/>
          </a:prstGeom>
          <a:solidFill>
            <a:schemeClr val="tx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A70B77-EAC6-75B7-1B33-7E71E8C49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703" y="0"/>
            <a:ext cx="30365700" cy="9144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AA93DD5-484C-F1AD-FDA7-B6C08E701733}"/>
              </a:ext>
            </a:extLst>
          </p:cNvPr>
          <p:cNvSpPr/>
          <p:nvPr/>
        </p:nvSpPr>
        <p:spPr>
          <a:xfrm>
            <a:off x="8128794" y="-21950"/>
            <a:ext cx="8362950" cy="916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8A316-ABCA-C889-C04B-B60AD619D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01031" y="5878272"/>
            <a:ext cx="9896475" cy="1438275"/>
          </a:xfrm>
          <a:prstGeom prst="rect">
            <a:avLst/>
          </a:prstGeom>
        </p:spPr>
      </p:pic>
      <p:pic>
        <p:nvPicPr>
          <p:cNvPr id="13" name="Picture 12" descr="A drawing of a person with braids&#10;&#10;AI-generated content may be incorrect.">
            <a:extLst>
              <a:ext uri="{FF2B5EF4-FFF2-40B4-BE49-F238E27FC236}">
                <a16:creationId xmlns:a16="http://schemas.microsoft.com/office/drawing/2014/main" id="{A7DC6389-85D5-002D-0C93-FC8BEEB70C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"/>
          </a:blip>
          <a:stretch>
            <a:fillRect/>
          </a:stretch>
        </p:blipFill>
        <p:spPr>
          <a:xfrm>
            <a:off x="3221312" y="1713612"/>
            <a:ext cx="2501900" cy="2501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048879-E433-6396-9348-A3010D619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303" y="5965185"/>
            <a:ext cx="10125075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936A29-85ED-D24F-FC42-1600AA780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3138" y="0"/>
            <a:ext cx="14185900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5EF23A-EFCB-449D-8F3C-ABB58C2C3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85497" y="6449772"/>
            <a:ext cx="1363027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5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541B16-FAE1-A837-6445-74FB03E8B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7C13BC-A2E6-0652-A514-946519811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684252" y="0"/>
            <a:ext cx="19837400" cy="914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82BC69-804A-19F5-3D6B-4EE032B2BD87}"/>
              </a:ext>
            </a:extLst>
          </p:cNvPr>
          <p:cNvSpPr/>
          <p:nvPr/>
        </p:nvSpPr>
        <p:spPr>
          <a:xfrm>
            <a:off x="-40849654" y="5947309"/>
            <a:ext cx="9001400" cy="464911"/>
          </a:xfrm>
          <a:prstGeom prst="rect">
            <a:avLst/>
          </a:prstGeom>
          <a:solidFill>
            <a:schemeClr val="tx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5531AA-33B7-C5D7-35BA-55CF8D5B6783}"/>
              </a:ext>
            </a:extLst>
          </p:cNvPr>
          <p:cNvSpPr/>
          <p:nvPr/>
        </p:nvSpPr>
        <p:spPr>
          <a:xfrm>
            <a:off x="-40849655" y="6376574"/>
            <a:ext cx="9896476" cy="464911"/>
          </a:xfrm>
          <a:prstGeom prst="rect">
            <a:avLst/>
          </a:prstGeom>
          <a:solidFill>
            <a:schemeClr val="tx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2808F9-0664-187B-E957-0322A26ADD9D}"/>
              </a:ext>
            </a:extLst>
          </p:cNvPr>
          <p:cNvSpPr/>
          <p:nvPr/>
        </p:nvSpPr>
        <p:spPr>
          <a:xfrm>
            <a:off x="-40849655" y="6805838"/>
            <a:ext cx="6490622" cy="464911"/>
          </a:xfrm>
          <a:prstGeom prst="rect">
            <a:avLst/>
          </a:prstGeom>
          <a:solidFill>
            <a:schemeClr val="tx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0F1D2D-DBB3-19CE-9FB5-370C5838F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46852" y="0"/>
            <a:ext cx="30365700" cy="9144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8E5068-C495-62BB-5CB2-836171585F2D}"/>
              </a:ext>
            </a:extLst>
          </p:cNvPr>
          <p:cNvSpPr/>
          <p:nvPr/>
        </p:nvSpPr>
        <p:spPr>
          <a:xfrm>
            <a:off x="-24907471" y="-21950"/>
            <a:ext cx="8362950" cy="916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36272E-C6EB-79D3-8C6A-417F29C24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846599" y="5878272"/>
            <a:ext cx="9896475" cy="1438275"/>
          </a:xfrm>
          <a:prstGeom prst="rect">
            <a:avLst/>
          </a:prstGeom>
        </p:spPr>
      </p:pic>
      <p:pic>
        <p:nvPicPr>
          <p:cNvPr id="13" name="Picture 12" descr="A drawing of a person with braids&#10;&#10;AI-generated content may be incorrect.">
            <a:extLst>
              <a:ext uri="{FF2B5EF4-FFF2-40B4-BE49-F238E27FC236}">
                <a16:creationId xmlns:a16="http://schemas.microsoft.com/office/drawing/2014/main" id="{23F19748-7AED-056F-202E-A749A303BF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"/>
          </a:blip>
          <a:stretch>
            <a:fillRect/>
          </a:stretch>
        </p:blipFill>
        <p:spPr>
          <a:xfrm>
            <a:off x="-12199966" y="1713612"/>
            <a:ext cx="2501900" cy="2501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9B5B63-1886-BDF2-37B0-B92674EB8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58050" y="5965185"/>
            <a:ext cx="10125075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5BAC1-82D0-5772-6DF0-AA63E8134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0465" y="0"/>
            <a:ext cx="14185900" cy="91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9A8A9C-54AA-583A-C032-BF3368C9B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6356" y="6449772"/>
            <a:ext cx="13630275" cy="86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6B5EB-96ED-A270-A784-F2A76F2C5E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7315" y="6006859"/>
            <a:ext cx="101441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612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</TotalTime>
  <Words>0</Words>
  <Application>Microsoft Macintosh PowerPoint</Application>
  <PresentationFormat>Custom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Lisandro Pérez Engoron</dc:creator>
  <cp:lastModifiedBy>Lisandro Pérez Engoron</cp:lastModifiedBy>
  <cp:revision>10</cp:revision>
  <dcterms:created xsi:type="dcterms:W3CDTF">2025-03-31T19:51:08Z</dcterms:created>
  <dcterms:modified xsi:type="dcterms:W3CDTF">2025-04-01T17:15:14Z</dcterms:modified>
</cp:coreProperties>
</file>